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bdefc3b7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bdefc3b7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6bdefc3b7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6bdefc3b7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1005850" y="2356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None/>
            </a:pPr>
            <a:r>
              <a:rPr b="1" lang="en" sz="4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 your paper title here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1005850" y="2356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